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8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5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5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7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66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15B2-CEA9-45DC-9CA2-A75F79FB8E0B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33431-8340-4714-BC84-AC1E1CA04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093" y="641445"/>
            <a:ext cx="111911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b="1" i="1" dirty="0" smtClean="0"/>
              <a:t>детский сад №4 </a:t>
            </a:r>
          </a:p>
          <a:p>
            <a:pPr algn="ctr"/>
            <a:r>
              <a:rPr lang="ru-RU" b="1" i="1" dirty="0" smtClean="0"/>
              <a:t>Московского района Санкт-Петербурга </a:t>
            </a:r>
          </a:p>
          <a:p>
            <a:pPr algn="ctr"/>
            <a:r>
              <a:rPr lang="ru-RU" b="1" i="1" dirty="0" smtClean="0"/>
              <a:t>____________________________________________________________________________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400" dirty="0" smtClean="0"/>
              <a:t>Краткая презентация </a:t>
            </a:r>
          </a:p>
          <a:p>
            <a:pPr algn="ctr"/>
            <a:r>
              <a:rPr lang="ru-RU" sz="4400" smtClean="0"/>
              <a:t>основной </a:t>
            </a:r>
            <a:r>
              <a:rPr lang="ru-RU" sz="4400" smtClean="0"/>
              <a:t>образовательной </a:t>
            </a:r>
            <a:r>
              <a:rPr lang="ru-RU" sz="4400" dirty="0" smtClean="0"/>
              <a:t>программы </a:t>
            </a:r>
          </a:p>
          <a:p>
            <a:pPr algn="ctr"/>
            <a:r>
              <a:rPr lang="ru-RU" sz="4400" dirty="0" smtClean="0"/>
              <a:t>дошкольного образования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24" y="4472792"/>
            <a:ext cx="2761397" cy="25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215190"/>
            <a:ext cx="11376546" cy="630844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Основная общеобразовательная программа дошкольного образования ГБДОУ детский сад №4 Московского района Санкт-Петербурга разработана с учетом примерной общеобразовательной программы дошкольного образования «От рождения до школы» под редакцией Н.Е.Вераксы, Т.С.Комаровой, М.А.Васильевой (2014 г.) </a:t>
            </a:r>
          </a:p>
          <a:p>
            <a:pPr algn="just"/>
            <a:r>
              <a:rPr lang="ru-RU" dirty="0" smtClean="0"/>
              <a:t>Основная общеобразовательная программа разработана в соответствии с нормативными документами: 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Закон РФ «Об образовании в Российской Федерации» №273-ФЗ от 29.12.2012 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«Федеральный государственный образовательный стандарт дошкольного образования», утвержденный приказом Минобрнауки России от 17.10.2013 №1155 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Санитарно-эпидемиологические правила и нормативы «СанПиН 2.4.1.3049-13» от 15.05.2013 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Устав ГБДОУ детский сад №4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8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982638"/>
            <a:ext cx="10515600" cy="6196084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Цель реализации Программы: </a:t>
            </a:r>
          </a:p>
          <a:p>
            <a:pPr marL="0" indent="0" algn="just">
              <a:buNone/>
            </a:pPr>
            <a:r>
              <a:rPr lang="ru-RU" dirty="0" smtClean="0"/>
              <a:t>-Позитивная </a:t>
            </a:r>
            <a:r>
              <a:rPr lang="ru-RU" dirty="0"/>
              <a:t>социализация и всестороннее развитие ребенка раннего и дошкольного возраста в адекватных его возрасту детских видах деятельности. </a:t>
            </a:r>
          </a:p>
          <a:p>
            <a:pPr marL="0" indent="0" algn="just">
              <a:buNone/>
            </a:pPr>
            <a:r>
              <a:rPr lang="ru-RU" dirty="0" smtClean="0"/>
              <a:t>Общеобразовательная программа Государственного дошкольного образовательного учреждения детского сада №4 Московского района Санкт-Петербурга обеспечивает развитие детей в возрасте от 2 до 7 лет в различных видах общения и деятельности с учетом их возрастных, индивидуальных психологических и физиологических особенностей.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57811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Задачи реализации Программы:</a:t>
            </a:r>
          </a:p>
          <a:p>
            <a:pPr lvl="0" algn="just"/>
            <a:r>
              <a:rPr lang="ru-RU" sz="3000" dirty="0"/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lvl="0" algn="just"/>
            <a:r>
              <a:rPr lang="ru-RU" sz="3000" dirty="0"/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lvl="0" algn="just"/>
            <a:r>
              <a:rPr lang="ru-RU" sz="3000" dirty="0"/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lvl="0" algn="just"/>
            <a:r>
              <a:rPr lang="ru-RU" sz="3000" dirty="0"/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518615"/>
            <a:ext cx="11859905" cy="6523629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/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 algn="just"/>
            <a:r>
              <a:rPr lang="ru-RU" sz="2400" dirty="0"/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</a:p>
          <a:p>
            <a:pPr lvl="0" algn="just"/>
            <a:r>
              <a:rPr lang="ru-RU" sz="2400" dirty="0"/>
              <a:t> 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/>
            <a:r>
              <a:rPr lang="ru-RU" sz="2400" dirty="0"/>
              <a:t> 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/>
            <a:r>
              <a:rPr lang="ru-RU" sz="2400" dirty="0"/>
              <a:t>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0387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1" y="1063174"/>
            <a:ext cx="11586949" cy="579482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Программа построена на интеграции образовательных областей:</a:t>
            </a: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/>
              <a:t>-социально-коммуникативное развитие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-познавательное развитие;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-речевое развитие;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-художественно-эстетическое развитие;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-физическое развитие.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5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02116"/>
              </p:ext>
            </p:extLst>
          </p:nvPr>
        </p:nvGraphicFramePr>
        <p:xfrm>
          <a:off x="955342" y="1078174"/>
          <a:ext cx="10241754" cy="5708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710"/>
                <a:gridCol w="1279710"/>
                <a:gridCol w="1280389"/>
                <a:gridCol w="1280389"/>
                <a:gridCol w="1280389"/>
                <a:gridCol w="1280389"/>
                <a:gridCol w="1280389"/>
                <a:gridCol w="1280389"/>
              </a:tblGrid>
              <a:tr h="4309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НОД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ГКП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  младшая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младшая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Старшая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Подготови-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тельная группа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458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НОД в неделю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НОД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НОД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НОД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НОД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 НОД 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Речевое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речи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Худож. лит-ра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Физическое развитие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помещении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63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свежем воздухе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Познавательное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ФЭМП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63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Знакомство с окруж. миром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Художественно-эстетическое развитие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Рисование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Лепка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Апликация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31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  <a:tr h="63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НОД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неделю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НОД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10 минут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НОД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10 минут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 НОД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15 минут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НОД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20 минут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НОД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25 минут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НОД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30 минут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637" marR="6763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3717" y="239945"/>
            <a:ext cx="7544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Система образовательной деятельности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624</Words>
  <Application>Microsoft Office PowerPoint</Application>
  <PresentationFormat>Широкоэкранный</PresentationFormat>
  <Paragraphs>142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Давыдова</dc:creator>
  <cp:lastModifiedBy>Лидия Давыдова</cp:lastModifiedBy>
  <cp:revision>4</cp:revision>
  <dcterms:created xsi:type="dcterms:W3CDTF">2015-06-28T17:00:46Z</dcterms:created>
  <dcterms:modified xsi:type="dcterms:W3CDTF">2015-06-28T17:40:46Z</dcterms:modified>
</cp:coreProperties>
</file>